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5" r:id="rId3"/>
    <p:sldId id="316" r:id="rId4"/>
    <p:sldId id="317" r:id="rId5"/>
    <p:sldId id="319" r:id="rId6"/>
    <p:sldId id="320" r:id="rId7"/>
    <p:sldId id="318" r:id="rId8"/>
    <p:sldId id="322" r:id="rId9"/>
    <p:sldId id="323" r:id="rId10"/>
    <p:sldId id="324" r:id="rId11"/>
  </p:sldIdLst>
  <p:sldSz cx="12192000" cy="6858000"/>
  <p:notesSz cx="6858000" cy="9144000"/>
  <p:embeddedFontLst>
    <p:embeddedFont>
      <p:font typeface="배찌체" panose="00000500000000000000" pitchFamily="2" charset="-127"/>
      <p:regular r:id="rId14"/>
    </p:embeddedFont>
    <p:embeddedFont>
      <p:font typeface="배달의민족 연성" panose="020B0600000101010101" pitchFamily="50" charset="-127"/>
      <p:regular r:id="rId15"/>
    </p:embeddedFont>
    <p:embeddedFont>
      <p:font typeface="배달의민족 주아" panose="02020603020101020101" pitchFamily="18" charset="-127"/>
      <p:regular r:id="rId16"/>
    </p:embeddedFont>
    <p:embeddedFont>
      <p:font typeface="배달의민족 도현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st in Time - Diamond Paint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077" y="0"/>
            <a:ext cx="7193814" cy="68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68427" y="1262755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1" name="사각형: 둥근 모서리 6"/>
          <p:cNvSpPr/>
          <p:nvPr/>
        </p:nvSpPr>
        <p:spPr>
          <a:xfrm>
            <a:off x="8555824" y="3941742"/>
            <a:ext cx="2087880" cy="453913"/>
          </a:xfrm>
          <a:prstGeom prst="roundRect">
            <a:avLst>
              <a:gd name="adj" fmla="val 3991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3"/>
          <p:cNvSpPr/>
          <p:nvPr/>
        </p:nvSpPr>
        <p:spPr>
          <a:xfrm>
            <a:off x="8610600" y="4018891"/>
            <a:ext cx="1978326" cy="312948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6"/>
          <p:cNvSpPr/>
          <p:nvPr/>
        </p:nvSpPr>
        <p:spPr>
          <a:xfrm>
            <a:off x="6868428" y="4537208"/>
            <a:ext cx="5143464" cy="1090507"/>
          </a:xfrm>
          <a:prstGeom prst="roundRect">
            <a:avLst>
              <a:gd name="adj" fmla="val 3991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6998350" y="4708013"/>
            <a:ext cx="4873579" cy="751845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우연히 얻은 시간 마법으로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몬스터에게 복수하려는 마녀의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1807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0000</a:t>
                      </a: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0000</a:t>
                      </a: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요 스 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6927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23612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우클릭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607494"/>
              </p:ext>
            </p:extLst>
          </p:nvPr>
        </p:nvGraphicFramePr>
        <p:xfrm>
          <a:off x="1132935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물체를 멈춘다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 상태의 오브젝트를 타격할 경우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데미지는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쌓이기만 하고 풀릴 때 합산한 데미지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2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입힌다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82805"/>
              </p:ext>
            </p:extLst>
          </p:nvPr>
        </p:nvGraphicFramePr>
        <p:xfrm>
          <a:off x="6847196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5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오브젝트를 지정한다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지정한 오브젝트를 바라본다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특정 오브젝트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지정 후 시간 마법 사용 시 효과가 증폭된다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증가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2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게임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흐름도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 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코멘트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62355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어드벤처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317" t="8653" r="4599"/>
          <a:stretch/>
        </p:blipFill>
        <p:spPr>
          <a:xfrm>
            <a:off x="623455" y="1166845"/>
            <a:ext cx="5289159" cy="3360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025" b="12653"/>
          <a:stretch/>
        </p:blipFill>
        <p:spPr>
          <a:xfrm>
            <a:off x="6277265" y="1166845"/>
            <a:ext cx="5597734" cy="33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0372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 방식의 어드벤처 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활용한 게임 서비스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몬스터들과의 전투와 퍼즐 요소를 해결해나가는 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장애물을 돌파하는 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75925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컨셉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55834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컨셉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96" y="3950863"/>
            <a:ext cx="3060000" cy="17212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96" y="2236123"/>
            <a:ext cx="3060000" cy="1721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16589" y="3345874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https://www.unrealengine.com/marketplace/ko/item/def870df86a145b8817bba409d87b051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16589" y="50873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https://www.unrealengine.com/marketplace/ko/product/minions-series-monsterset-05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 임 시 나 리 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부모님을 향하여 몬스터 무리로부터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스테이지</a:t>
            </a:r>
            <a:endParaRPr lang="en-US" altLang="ko-KR" sz="1400" dirty="0" smtClean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장거리 텔레포트로 몬스터 무리로부터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마을로 돌아가자 이미 오랜 시간이 지나 몬스터 무리는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시간의 마법을 사용하여 부모님의 흔적을 찾는다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마을의 습격 소식을 듣고 온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 임 시 나 리 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 smtClean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마을에서 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몬스터를 막기 위한 마법 도구를 만들기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실린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몬스터 무리의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마을과 같은 몬스터 무리였다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그것을 알고 복수를 위하여 출발한다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흔적을 찾아 여행을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보스 몬스터 </a:t>
            </a:r>
            <a:r>
              <a:rPr lang="en-US" altLang="ko-KR" sz="140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몬스터를 물리치고 마지막 남은 무리의 대장을 물리친다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스 테 이 지 차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90857"/>
              </p:ext>
            </p:extLst>
          </p:nvPr>
        </p:nvGraphicFramePr>
        <p:xfrm>
          <a:off x="1185215" y="2236124"/>
          <a:ext cx="4334436" cy="107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072341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평면적인 스테이지 형식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낮음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진행이 주 목적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33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스테이지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0074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던전 스테이지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44110"/>
              </p:ext>
            </p:extLst>
          </p:nvPr>
        </p:nvGraphicFramePr>
        <p:xfrm>
          <a:off x="6847196" y="2236124"/>
          <a:ext cx="4334436" cy="107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072341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입체적인 스테이지 형식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높음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목표 달성이 주 목적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실패 시 처음부터 다시 도전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295" r="10206"/>
          <a:stretch/>
        </p:blipFill>
        <p:spPr>
          <a:xfrm>
            <a:off x="1185215" y="3372449"/>
            <a:ext cx="4334436" cy="2608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025" b="12653"/>
          <a:stretch/>
        </p:blipFill>
        <p:spPr>
          <a:xfrm>
            <a:off x="6849687" y="3372449"/>
            <a:ext cx="4340570" cy="26081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47196" y="6044614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https://www.youtube.com/watch?v=mNnXlITuHvs&amp;list=PLc0M9GuoXci6bcG0Bplk9PxjF-PPG2YU9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85215" y="604461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https://www.youtube.com/watch?v=z4Zk6INcXgA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캐 릭 터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47332"/>
              </p:ext>
            </p:extLst>
          </p:nvPr>
        </p:nvGraphicFramePr>
        <p:xfrm>
          <a:off x="6847196" y="2236124"/>
          <a:ext cx="4334436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643382" y="1739283"/>
            <a:ext cx="169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https://www.unrealengine.com/marketplace/ko/product/poly-hp-witch</a:t>
            </a:r>
            <a:endParaRPr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15" y="2236124"/>
            <a:ext cx="4024144" cy="2263581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48925"/>
              </p:ext>
            </p:extLst>
          </p:nvPr>
        </p:nvGraphicFramePr>
        <p:xfrm>
          <a:off x="1185215" y="4534881"/>
          <a:ext cx="4024144" cy="121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14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1745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요 스 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9572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1129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39074"/>
              </p:ext>
            </p:extLst>
          </p:nvPr>
        </p:nvGraphicFramePr>
        <p:xfrm>
          <a:off x="1132935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감소한다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패턴의 공격을 스킬을 활용하여 쉽게 피할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타격 오브젝트를 시간 감속을 활용하여 타격할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장애물을 시간 감속을 활용하여 도망갈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565553"/>
              </p:ext>
            </p:extLst>
          </p:nvPr>
        </p:nvGraphicFramePr>
        <p:xfrm>
          <a:off x="6847196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속도만 빠르게 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점프로는 도달할 수 없는 거리로 점프할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부족한 데미지를 증가시킬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장애물을 시간 감속을 활용하여 도망갈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503</Words>
  <Application>Microsoft Office PowerPoint</Application>
  <PresentationFormat>와이드스크린</PresentationFormat>
  <Paragraphs>150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배찌체</vt:lpstr>
      <vt:lpstr>Arial</vt:lpstr>
      <vt:lpstr>배달의민족 연성</vt:lpstr>
      <vt:lpstr>배달의민족 주아</vt:lpstr>
      <vt:lpstr>배달의민족 도현</vt:lpstr>
      <vt:lpstr>맑은 고딕</vt:lpstr>
      <vt:lpstr>Office 테마</vt:lpstr>
      <vt:lpstr>PowerPoint 프레젠테이션</vt:lpstr>
      <vt:lpstr>I N D E X</vt:lpstr>
      <vt:lpstr>1. 게 임 소 개</vt:lpstr>
      <vt:lpstr>1. 게 임 소 개</vt:lpstr>
      <vt:lpstr>2. 게 임 시 나 리 오</vt:lpstr>
      <vt:lpstr>2. 게 임 시 나 리 오</vt:lpstr>
      <vt:lpstr>3. 스 테 이 지 차 이</vt:lpstr>
      <vt:lpstr>4. 캐 릭 터 조 작</vt:lpstr>
      <vt:lpstr>5. 주 요 스 킬</vt:lpstr>
      <vt:lpstr>5. 주 요 스 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514</cp:revision>
  <dcterms:created xsi:type="dcterms:W3CDTF">2020-09-21T00:19:03Z</dcterms:created>
  <dcterms:modified xsi:type="dcterms:W3CDTF">2020-11-24T06:34:57Z</dcterms:modified>
</cp:coreProperties>
</file>